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1812-1F53-413B-810F-EE1AD0C70F4D}" type="datetimeFigureOut">
              <a:rPr lang="en-US" smtClean="0"/>
              <a:pPr/>
              <a:t>5/23/2015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BA4-8747-429A-8AAB-A1D190BE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06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1812-1F53-413B-810F-EE1AD0C70F4D}" type="datetimeFigureOut">
              <a:rPr lang="en-US" smtClean="0"/>
              <a:pPr/>
              <a:t>5/23/2015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BA4-8747-429A-8AAB-A1D190BE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54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1812-1F53-413B-810F-EE1AD0C70F4D}" type="datetimeFigureOut">
              <a:rPr lang="en-US" smtClean="0"/>
              <a:pPr/>
              <a:t>5/23/2015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BA4-8747-429A-8AAB-A1D190BE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35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1812-1F53-413B-810F-EE1AD0C70F4D}" type="datetimeFigureOut">
              <a:rPr lang="en-US" smtClean="0"/>
              <a:pPr/>
              <a:t>5/23/2015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BA4-8747-429A-8AAB-A1D190BE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21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1812-1F53-413B-810F-EE1AD0C70F4D}" type="datetimeFigureOut">
              <a:rPr lang="en-US" smtClean="0"/>
              <a:pPr/>
              <a:t>5/23/2015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BA4-8747-429A-8AAB-A1D190BE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6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1812-1F53-413B-810F-EE1AD0C70F4D}" type="datetimeFigureOut">
              <a:rPr lang="en-US" smtClean="0"/>
              <a:pPr/>
              <a:t>5/23/2015</a:t>
            </a:fld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BA4-8747-429A-8AAB-A1D190BE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862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1812-1F53-413B-810F-EE1AD0C70F4D}" type="datetimeFigureOut">
              <a:rPr lang="en-US" smtClean="0"/>
              <a:pPr/>
              <a:t>5/23/2015</a:t>
            </a:fld>
            <a:endParaRPr lang="en-US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BA4-8747-429A-8AAB-A1D190BE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06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1812-1F53-413B-810F-EE1AD0C70F4D}" type="datetimeFigureOut">
              <a:rPr lang="en-US" smtClean="0"/>
              <a:pPr/>
              <a:t>5/23/2015</a:t>
            </a:fld>
            <a:endParaRPr lang="en-US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BA4-8747-429A-8AAB-A1D190BE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947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1812-1F53-413B-810F-EE1AD0C70F4D}" type="datetimeFigureOut">
              <a:rPr lang="en-US" smtClean="0"/>
              <a:pPr/>
              <a:t>5/23/2015</a:t>
            </a:fld>
            <a:endParaRPr lang="en-US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BA4-8747-429A-8AAB-A1D190BE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175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1812-1F53-413B-810F-EE1AD0C70F4D}" type="datetimeFigureOut">
              <a:rPr lang="en-US" smtClean="0"/>
              <a:pPr/>
              <a:t>5/23/2015</a:t>
            </a:fld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BA4-8747-429A-8AAB-A1D190BE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3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1812-1F53-413B-810F-EE1AD0C70F4D}" type="datetimeFigureOut">
              <a:rPr lang="en-US" smtClean="0"/>
              <a:pPr/>
              <a:t>5/23/2015</a:t>
            </a:fld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BA4-8747-429A-8AAB-A1D190BE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18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21812-1F53-413B-810F-EE1AD0C70F4D}" type="datetimeFigureOut">
              <a:rPr lang="en-US" smtClean="0"/>
              <a:pPr/>
              <a:t>5/23/2015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92BA4-8747-429A-8AAB-A1D190BEF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23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Human nature in </a:t>
            </a:r>
            <a:r>
              <a:rPr lang="en-US" dirty="0" err="1" smtClean="0"/>
              <a:t>Muntu</a:t>
            </a:r>
            <a:r>
              <a:rPr lang="en-US" dirty="0" smtClean="0"/>
              <a:t> Anthropology</a:t>
            </a:r>
            <a:endParaRPr lang="en-US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Ubuntu Worldview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2699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err="1" smtClean="0"/>
              <a:t>Muntu</a:t>
            </a:r>
            <a:r>
              <a:rPr lang="en-US" dirty="0" smtClean="0"/>
              <a:t> Philosophy &amp; Ubuntu </a:t>
            </a:r>
            <a:r>
              <a:rPr lang="en-US" dirty="0" err="1" smtClean="0"/>
              <a:t>WorldView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Concept of the </a:t>
            </a:r>
            <a:r>
              <a:rPr lang="en-US" dirty="0" err="1" smtClean="0">
                <a:latin typeface="Berlin Sans FB" pitchFamily="34" charset="0"/>
              </a:rPr>
              <a:t>Untu</a:t>
            </a:r>
            <a:endParaRPr lang="en-US" dirty="0">
              <a:latin typeface="Berlin Sans FB" pitchFamily="34" charset="0"/>
            </a:endParaRPr>
          </a:p>
          <a:p>
            <a:r>
              <a:rPr lang="en-US" dirty="0" smtClean="0">
                <a:latin typeface="Berlin Sans FB" pitchFamily="34" charset="0"/>
              </a:rPr>
              <a:t>The given </a:t>
            </a:r>
            <a:r>
              <a:rPr lang="en-US" dirty="0" err="1" smtClean="0">
                <a:latin typeface="Berlin Sans FB" pitchFamily="34" charset="0"/>
              </a:rPr>
              <a:t>untu</a:t>
            </a:r>
            <a:endParaRPr lang="en-US" dirty="0" smtClean="0">
              <a:latin typeface="Berlin Sans FB" pitchFamily="34" charset="0"/>
            </a:endParaRPr>
          </a:p>
          <a:p>
            <a:r>
              <a:rPr lang="en-US" dirty="0" err="1" smtClean="0">
                <a:latin typeface="Berlin Sans FB" pitchFamily="34" charset="0"/>
              </a:rPr>
              <a:t>Muntu</a:t>
            </a:r>
            <a:r>
              <a:rPr lang="en-US" dirty="0" smtClean="0">
                <a:latin typeface="Berlin Sans FB" pitchFamily="34" charset="0"/>
              </a:rPr>
              <a:t> Anthropology</a:t>
            </a:r>
          </a:p>
          <a:p>
            <a:r>
              <a:rPr lang="en-US" dirty="0" smtClean="0">
                <a:latin typeface="Berlin Sans FB" pitchFamily="34" charset="0"/>
              </a:rPr>
              <a:t>Ubuntu Worldview</a:t>
            </a:r>
          </a:p>
        </p:txBody>
      </p:sp>
    </p:spTree>
    <p:extLst>
      <p:ext uri="{BB962C8B-B14F-4D97-AF65-F5344CB8AC3E}">
        <p14:creationId xmlns:p14="http://schemas.microsoft.com/office/powerpoint/2010/main" val="242918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 smtClean="0"/>
              <a:t>Is there an African Philosophy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solidFill>
            <a:schemeClr val="accent1"/>
          </a:solidFill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Debates and discussions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Henry </a:t>
            </a:r>
            <a:r>
              <a:rPr lang="en-US" dirty="0" err="1" smtClean="0"/>
              <a:t>Odera</a:t>
            </a:r>
            <a:r>
              <a:rPr lang="en-US" dirty="0" smtClean="0"/>
              <a:t> </a:t>
            </a:r>
            <a:r>
              <a:rPr lang="en-US" dirty="0" err="1" smtClean="0"/>
              <a:t>Oruka</a:t>
            </a:r>
            <a:r>
              <a:rPr lang="en-US" dirty="0" smtClean="0"/>
              <a:t>-</a:t>
            </a:r>
            <a:r>
              <a:rPr lang="en-US" dirty="0" smtClean="0">
                <a:sym typeface="Wingdings" pitchFamily="2" charset="2"/>
              </a:rPr>
              <a:t>Sage philosophy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8545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Muntu</a:t>
            </a:r>
            <a:r>
              <a:rPr lang="en-US" dirty="0" smtClean="0"/>
              <a:t> Philosophy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n-US" dirty="0" smtClean="0">
              <a:latin typeface="Berlin Sans FB" pitchFamily="34" charset="0"/>
            </a:endParaRPr>
          </a:p>
          <a:p>
            <a:endParaRPr lang="en-US" dirty="0">
              <a:latin typeface="Berlin Sans FB" pitchFamily="34" charset="0"/>
            </a:endParaRPr>
          </a:p>
          <a:p>
            <a:r>
              <a:rPr lang="en-US" dirty="0" smtClean="0">
                <a:latin typeface="Berlin Sans FB" pitchFamily="34" charset="0"/>
              </a:rPr>
              <a:t>The nurtured </a:t>
            </a:r>
            <a:r>
              <a:rPr lang="en-US" dirty="0" err="1" smtClean="0">
                <a:latin typeface="Berlin Sans FB" pitchFamily="34" charset="0"/>
              </a:rPr>
              <a:t>untu</a:t>
            </a:r>
            <a:endParaRPr lang="en-US" dirty="0" smtClean="0">
              <a:latin typeface="Berlin Sans FB" pitchFamily="34" charset="0"/>
            </a:endParaRPr>
          </a:p>
          <a:p>
            <a:r>
              <a:rPr lang="en-US" dirty="0" smtClean="0">
                <a:latin typeface="Berlin Sans FB" pitchFamily="34" charset="0"/>
              </a:rPr>
              <a:t>Ubuntu		</a:t>
            </a:r>
            <a:r>
              <a:rPr lang="en-US" dirty="0" smtClean="0">
                <a:latin typeface="Berlin Sans FB" pitchFamily="34" charset="0"/>
                <a:sym typeface="Wingdings" pitchFamily="2" charset="2"/>
              </a:rPr>
              <a:t></a:t>
            </a:r>
            <a:endParaRPr lang="en-US" dirty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33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Ubuntu Wisdom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individual (existence)</a:t>
            </a:r>
          </a:p>
          <a:p>
            <a:r>
              <a:rPr lang="en-US" dirty="0" smtClean="0"/>
              <a:t>The existence through relationships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169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‘I am because we are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788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dirty="0" smtClean="0"/>
              <a:t>Yu, u </a:t>
            </a:r>
            <a:r>
              <a:rPr lang="en-US" dirty="0" err="1" smtClean="0"/>
              <a:t>nobuntu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solidFill>
            <a:srgbClr val="FFC000"/>
          </a:solidFill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“Hey that person has </a:t>
            </a:r>
            <a:r>
              <a:rPr lang="en-US" dirty="0" err="1" smtClean="0"/>
              <a:t>ubuntu</a:t>
            </a:r>
            <a:r>
              <a:rPr lang="en-US" dirty="0" smtClean="0"/>
              <a:t>”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207321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73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Berlin Sans FB</vt:lpstr>
      <vt:lpstr>Calibri</vt:lpstr>
      <vt:lpstr>Wingdings</vt:lpstr>
      <vt:lpstr>Θέμα του Office</vt:lpstr>
      <vt:lpstr>Human nature in Muntu Anthropology</vt:lpstr>
      <vt:lpstr>Muntu Philosophy &amp; Ubuntu WorldView</vt:lpstr>
      <vt:lpstr>Is there an African Philosophy</vt:lpstr>
      <vt:lpstr>The Muntu Philosophy</vt:lpstr>
      <vt:lpstr>Ubuntu Wisdom</vt:lpstr>
      <vt:lpstr>PowerPoint Presentation</vt:lpstr>
      <vt:lpstr>Yu, u nobuntu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nature in Muntu Anthropology</dc:title>
  <dc:creator>user3</dc:creator>
  <cp:lastModifiedBy>Raymond Chepkwony</cp:lastModifiedBy>
  <cp:revision>8</cp:revision>
  <dcterms:created xsi:type="dcterms:W3CDTF">2013-08-07T10:34:55Z</dcterms:created>
  <dcterms:modified xsi:type="dcterms:W3CDTF">2015-05-23T10:30:57Z</dcterms:modified>
</cp:coreProperties>
</file>